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3" r:id="rId28"/>
    <p:sldId id="294" r:id="rId29"/>
    <p:sldId id="295" r:id="rId30"/>
    <p:sldId id="296" r:id="rId31"/>
    <p:sldId id="2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6" autoAdjust="0"/>
  </p:normalViewPr>
  <p:slideViewPr>
    <p:cSldViewPr snapToGrid="0" showGuides="1">
      <p:cViewPr varScale="1">
        <p:scale>
          <a:sx n="89" d="100"/>
          <a:sy n="89" d="100"/>
        </p:scale>
        <p:origin x="102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11/04/14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11/04/14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8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2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8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8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6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6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1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5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3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0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7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00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4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6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11/04/14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11/04/14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gif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61.jp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gif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gif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Demo</a:t>
            </a:r>
            <a:endParaRPr lang="en-US" dirty="0"/>
          </a:p>
        </p:txBody>
      </p:sp>
      <p:pic>
        <p:nvPicPr>
          <p:cNvPr id="1030" name="Picture 6" descr="https://pbs.twimg.com/profile_images/2790702861/00b2f6d792a9b8527c9598e193b54ed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9" y="1541134"/>
            <a:ext cx="5588000" cy="37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47" y="2365250"/>
            <a:ext cx="1905000" cy="381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39918" y="1995918"/>
            <a:ext cx="22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Task Catalyst Expert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9" b="-1"/>
          <a:stretch/>
        </p:blipFill>
        <p:spPr>
          <a:xfrm>
            <a:off x="3541210" y="1555662"/>
            <a:ext cx="4741849" cy="81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2"/>
          <a:stretch/>
        </p:blipFill>
        <p:spPr>
          <a:xfrm>
            <a:off x="3534111" y="2592860"/>
            <a:ext cx="4756047" cy="709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0"/>
          <a:stretch/>
        </p:blipFill>
        <p:spPr>
          <a:xfrm>
            <a:off x="3541210" y="5636355"/>
            <a:ext cx="4741849" cy="80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3"/>
          <a:stretch/>
        </p:blipFill>
        <p:spPr>
          <a:xfrm>
            <a:off x="3541210" y="3552257"/>
            <a:ext cx="4741849" cy="889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8"/>
          <a:stretch/>
        </p:blipFill>
        <p:spPr>
          <a:xfrm>
            <a:off x="3534111" y="4691563"/>
            <a:ext cx="4756047" cy="694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290158" y="2762766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Command Hints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9366" y="381211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Guide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0158" y="4854166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 Command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2415" y="5854288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Task Preview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2826" y="1783298"/>
            <a:ext cx="194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Friendly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69139"/>
            <a:ext cx="4810125" cy="437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44" y="1740067"/>
            <a:ext cx="5080838" cy="4630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3110" y="1499807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Quick Start Menu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75059" y="6067313"/>
            <a:ext cx="634701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56813" y="4121816"/>
            <a:ext cx="3518246" cy="2074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39" y="2191277"/>
            <a:ext cx="5248527" cy="442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3" y="1963388"/>
            <a:ext cx="3059363" cy="260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1" y="1486601"/>
            <a:ext cx="2142362" cy="62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38" y="2107262"/>
            <a:ext cx="2366868" cy="2315643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2"/>
            <a:endCxn id="10" idx="0"/>
          </p:cNvCxnSpPr>
          <p:nvPr/>
        </p:nvCxnSpPr>
        <p:spPr>
          <a:xfrm rot="5400000">
            <a:off x="8375938" y="4911107"/>
            <a:ext cx="688654" cy="1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5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4"/>
            <a:ext cx="5078730" cy="462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150" y="3689321"/>
            <a:ext cx="481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tasks using only the keyboard!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6" y="2471441"/>
            <a:ext cx="3466667" cy="14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7676" y="1727160"/>
            <a:ext cx="29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Tray Hide/Restore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2257" y="4421628"/>
            <a:ext cx="43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full range of hotkeys at your disposal!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3"/>
            <a:ext cx="4735121" cy="46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76" y="1861298"/>
            <a:ext cx="5078730" cy="450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43" y="1856848"/>
            <a:ext cx="2471314" cy="2471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2" y="3693690"/>
            <a:ext cx="2572447" cy="267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679"/>
          <a:stretch/>
        </p:blipFill>
        <p:spPr>
          <a:xfrm>
            <a:off x="546094" y="2271095"/>
            <a:ext cx="2754145" cy="821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06" y="4328162"/>
            <a:ext cx="2929173" cy="2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yet Powerful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403496"/>
            <a:ext cx="2550695" cy="18977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62" y="1549154"/>
            <a:ext cx="2553480" cy="15388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" y="3347707"/>
            <a:ext cx="2585453" cy="1541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22" y="3131603"/>
            <a:ext cx="1762760" cy="1757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89"/>
          <a:stretch/>
        </p:blipFill>
        <p:spPr>
          <a:xfrm rot="5400000">
            <a:off x="852055" y="4930991"/>
            <a:ext cx="1835270" cy="184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87" y="4932835"/>
            <a:ext cx="2464076" cy="164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3638"/>
            <a:ext cx="5078730" cy="4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6289"/>
            <a:ext cx="5078730" cy="4628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1601719"/>
            <a:ext cx="1932988" cy="1841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68" y="2968845"/>
            <a:ext cx="3139146" cy="1764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96" y="1493828"/>
            <a:ext cx="2087478" cy="13916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9" y="3442890"/>
            <a:ext cx="2274852" cy="15129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02" y="4817108"/>
            <a:ext cx="1933074" cy="1596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2" y="5084771"/>
            <a:ext cx="1437706" cy="14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" y="1751611"/>
            <a:ext cx="5117460" cy="4539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875" y="3323165"/>
            <a:ext cx="3533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5PM Today</a:t>
            </a:r>
          </a:p>
          <a:p>
            <a:pPr algn="r"/>
            <a:r>
              <a:rPr lang="en-US" sz="3600" dirty="0" smtClean="0"/>
              <a:t>7PM Today</a:t>
            </a:r>
          </a:p>
          <a:p>
            <a:pPr algn="r"/>
            <a:r>
              <a:rPr lang="en-US" sz="3600" dirty="0" smtClean="0"/>
              <a:t>12PM Tomorrow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494728" y="3269304"/>
            <a:ext cx="886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6960875" y="2899972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Meet my project client…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51" y="1984490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" y="201495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55" y="202247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75" y="2062315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3565815" y="4899721"/>
            <a:ext cx="216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Functionalities of the </a:t>
            </a:r>
            <a:r>
              <a:rPr lang="en-US" sz="1400" dirty="0" smtClean="0"/>
              <a:t>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731" y="4899515"/>
            <a:ext cx="169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89991" y="4899721"/>
            <a:ext cx="2021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2828" y="4899515"/>
            <a:ext cx="176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49051" y="1683938"/>
            <a:ext cx="140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Kelvin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606" y="1641620"/>
            <a:ext cx="147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Zhen Yu</a:t>
            </a:r>
            <a:endParaRPr 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655" y="1738280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Thida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18769" y="1738280"/>
            <a:ext cx="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Wei Jie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93" y="1731931"/>
            <a:ext cx="5117460" cy="466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439" y="3423183"/>
            <a:ext cx="17267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10AM</a:t>
            </a:r>
          </a:p>
          <a:p>
            <a:pPr algn="r"/>
            <a:r>
              <a:rPr lang="en-US" sz="3600" dirty="0" smtClean="0"/>
              <a:t>1:30PM</a:t>
            </a:r>
          </a:p>
          <a:p>
            <a:pPr algn="r"/>
            <a:r>
              <a:rPr lang="en-US" sz="3600" dirty="0" smtClean="0"/>
              <a:t>4:30PM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44629" y="2932246"/>
            <a:ext cx="220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 arriving 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499" y="2319069"/>
            <a:ext cx="4816642" cy="3612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7" y="1976572"/>
            <a:ext cx="1188253" cy="88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7363030" y="3065306"/>
            <a:ext cx="2019654" cy="1508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4913932" y="3478340"/>
            <a:ext cx="2019654" cy="1508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8180126" y="5070195"/>
            <a:ext cx="2019654" cy="1508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10090825" y="3909156"/>
            <a:ext cx="1268848" cy="94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5729572" y="5404033"/>
            <a:ext cx="1555802" cy="1161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5769543" y="1548889"/>
            <a:ext cx="2019654" cy="1508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3759" y="51420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Mistake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11004" y="325590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1092" y="1336840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reassigned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6857" y="164138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33278" y="2798849"/>
            <a:ext cx="19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Timing changed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81418" y="3556372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changed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1693" y="4809896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 cancelled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23" y="1777198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9709" y="2601966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Magical Stationeries...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0058" y="2973485"/>
            <a:ext cx="152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Edit</a:t>
            </a:r>
          </a:p>
          <a:p>
            <a:pPr algn="r"/>
            <a:r>
              <a:rPr lang="en-US" sz="3600" dirty="0" smtClean="0"/>
              <a:t>Delete</a:t>
            </a:r>
          </a:p>
          <a:p>
            <a:pPr algn="r"/>
            <a:r>
              <a:rPr lang="en-US" sz="3600" dirty="0" smtClean="0"/>
              <a:t>Undo</a:t>
            </a:r>
          </a:p>
          <a:p>
            <a:pPr algn="r"/>
            <a:r>
              <a:rPr lang="en-US" sz="3600" dirty="0" smtClean="0"/>
              <a:t>Redo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02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1" y="1762431"/>
            <a:ext cx="5117460" cy="4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4898" y="2847332"/>
            <a:ext cx="28507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Direct</a:t>
            </a:r>
          </a:p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sz="4000" dirty="0" smtClean="0"/>
              <a:t>attention</a:t>
            </a:r>
          </a:p>
          <a:p>
            <a:pPr algn="ctr"/>
            <a:r>
              <a:rPr lang="en-US" dirty="0" smtClean="0"/>
              <a:t>to the </a:t>
            </a:r>
            <a:r>
              <a:rPr lang="en-US" sz="3600" b="1" dirty="0" smtClean="0"/>
              <a:t>IMPORTANT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0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06" y="1760995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638" y="1846518"/>
            <a:ext cx="22610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</a:t>
            </a:r>
            <a:r>
              <a:rPr lang="en-US" b="1" dirty="0" smtClean="0"/>
              <a:t> - #all</a:t>
            </a:r>
          </a:p>
          <a:p>
            <a:pPr algn="r"/>
            <a:r>
              <a:rPr lang="en-US" dirty="0" smtClean="0"/>
              <a:t>Priority</a:t>
            </a:r>
            <a:r>
              <a:rPr lang="en-US" b="1" dirty="0" smtClean="0"/>
              <a:t> - #</a:t>
            </a:r>
            <a:r>
              <a:rPr lang="en-US" b="1" dirty="0" err="1" smtClean="0"/>
              <a:t>pri</a:t>
            </a:r>
            <a:endParaRPr lang="en-US" dirty="0" smtClean="0"/>
          </a:p>
          <a:p>
            <a:pPr algn="r"/>
            <a:r>
              <a:rPr lang="en-US" dirty="0" smtClean="0"/>
              <a:t>Overdue</a:t>
            </a:r>
            <a:r>
              <a:rPr lang="en-US" b="1" dirty="0" smtClean="0"/>
              <a:t> - #</a:t>
            </a:r>
            <a:r>
              <a:rPr lang="en-US" b="1" dirty="0" err="1" smtClean="0"/>
              <a:t>ovd</a:t>
            </a:r>
            <a:endParaRPr lang="en-US" dirty="0" smtClean="0"/>
          </a:p>
          <a:p>
            <a:pPr algn="r"/>
            <a:r>
              <a:rPr lang="en-US" dirty="0" smtClean="0"/>
              <a:t>Today</a:t>
            </a:r>
            <a:r>
              <a:rPr lang="en-US" b="1" dirty="0" smtClean="0"/>
              <a:t> - #</a:t>
            </a:r>
            <a:r>
              <a:rPr lang="en-US" b="1" dirty="0" err="1" smtClean="0"/>
              <a:t>tdy</a:t>
            </a:r>
            <a:endParaRPr lang="en-US" dirty="0" smtClean="0"/>
          </a:p>
          <a:p>
            <a:pPr algn="r"/>
            <a:r>
              <a:rPr lang="en-US" dirty="0" smtClean="0"/>
              <a:t>Tomorrow</a:t>
            </a:r>
            <a:r>
              <a:rPr lang="en-US" b="1" dirty="0" smtClean="0"/>
              <a:t> - #</a:t>
            </a:r>
            <a:r>
              <a:rPr lang="en-US" b="1" dirty="0" err="1" smtClean="0"/>
              <a:t>tmr</a:t>
            </a:r>
            <a:endParaRPr lang="en-US" dirty="0" smtClean="0"/>
          </a:p>
          <a:p>
            <a:pPr algn="r"/>
            <a:r>
              <a:rPr lang="en-US" dirty="0" smtClean="0"/>
              <a:t>Upcoming</a:t>
            </a:r>
            <a:r>
              <a:rPr lang="en-US" b="1" dirty="0" smtClean="0"/>
              <a:t> - #</a:t>
            </a:r>
            <a:r>
              <a:rPr lang="en-US" b="1" dirty="0" err="1" smtClean="0"/>
              <a:t>upc</a:t>
            </a:r>
            <a:endParaRPr lang="en-US" dirty="0" smtClean="0"/>
          </a:p>
          <a:p>
            <a:pPr algn="r"/>
            <a:r>
              <a:rPr lang="en-US" dirty="0" smtClean="0"/>
              <a:t>Someday</a:t>
            </a:r>
            <a:r>
              <a:rPr lang="en-US" b="1" dirty="0" smtClean="0"/>
              <a:t> - #</a:t>
            </a:r>
            <a:r>
              <a:rPr lang="en-US" b="1" dirty="0" err="1" smtClean="0"/>
              <a:t>smd</a:t>
            </a:r>
            <a:endParaRPr lang="en-US" dirty="0" smtClean="0"/>
          </a:p>
          <a:p>
            <a:pPr algn="r"/>
            <a:r>
              <a:rPr lang="en-US" dirty="0" smtClean="0"/>
              <a:t>Overlapping</a:t>
            </a:r>
            <a:r>
              <a:rPr lang="en-US" b="1" dirty="0" smtClean="0"/>
              <a:t> - #</a:t>
            </a:r>
            <a:r>
              <a:rPr lang="en-US" b="1" dirty="0" err="1" smtClean="0"/>
              <a:t>olp</a:t>
            </a:r>
            <a:endParaRPr lang="en-US" dirty="0" smtClean="0"/>
          </a:p>
          <a:p>
            <a:pPr algn="r"/>
            <a:r>
              <a:rPr lang="en-US" dirty="0" smtClean="0"/>
              <a:t>Done</a:t>
            </a:r>
            <a:r>
              <a:rPr lang="en-US" b="1" dirty="0" smtClean="0"/>
              <a:t> - #</a:t>
            </a:r>
            <a:r>
              <a:rPr lang="en-US" b="1" dirty="0" err="1" smtClean="0"/>
              <a:t>dne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0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82" y="1739195"/>
            <a:ext cx="5078730" cy="4628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79" y="3222297"/>
            <a:ext cx="26463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Organize</a:t>
            </a:r>
            <a:r>
              <a:rPr lang="en-US" dirty="0" smtClean="0"/>
              <a:t> your tasks </a:t>
            </a:r>
          </a:p>
          <a:p>
            <a:pPr algn="ctr"/>
            <a:r>
              <a:rPr lang="en-US" sz="4000" dirty="0" smtClean="0"/>
              <a:t>your way!</a:t>
            </a:r>
          </a:p>
        </p:txBody>
      </p:sp>
    </p:spTree>
    <p:extLst>
      <p:ext uri="{BB962C8B-B14F-4D97-AF65-F5344CB8AC3E}">
        <p14:creationId xmlns:p14="http://schemas.microsoft.com/office/powerpoint/2010/main" val="122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6" y="1461545"/>
            <a:ext cx="2469840" cy="17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1568891"/>
            <a:ext cx="276225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3888049"/>
            <a:ext cx="1699910" cy="276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1" y="3353598"/>
            <a:ext cx="2420505" cy="1815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193" y="5295097"/>
            <a:ext cx="2247293" cy="1361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781122"/>
            <a:ext cx="3304674" cy="274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5" y="3016678"/>
            <a:ext cx="3153276" cy="210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4" y="2801524"/>
            <a:ext cx="2366868" cy="231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9" y="2995604"/>
            <a:ext cx="2366868" cy="23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1" y="3138466"/>
            <a:ext cx="1894351" cy="105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66" y="3421200"/>
            <a:ext cx="1477948" cy="1451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12" y="3066379"/>
            <a:ext cx="1364819" cy="1210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0" y="3421200"/>
            <a:ext cx="136481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/>
          <a:stretch/>
        </p:blipFill>
        <p:spPr>
          <a:xfrm>
            <a:off x="2283336" y="4024279"/>
            <a:ext cx="298500" cy="136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6" y="2220895"/>
            <a:ext cx="3694753" cy="3694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92" y="3229941"/>
            <a:ext cx="2606630" cy="18507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51673" y="3511678"/>
            <a:ext cx="1161826" cy="1161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41" y="2180493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23" y="2150130"/>
            <a:ext cx="3773224" cy="33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39882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6" y="1583632"/>
            <a:ext cx="4942994" cy="49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41107 0.018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70" y="2479727"/>
            <a:ext cx="3140588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9" y="5064084"/>
            <a:ext cx="2993121" cy="1629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83" y="2996730"/>
            <a:ext cx="2314356" cy="1844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35" y="4638474"/>
            <a:ext cx="2414870" cy="851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63" y="229455"/>
            <a:ext cx="2013142" cy="2013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06" y="229455"/>
            <a:ext cx="1311174" cy="1612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19" y="1413780"/>
            <a:ext cx="1577244" cy="149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1667" y="1030900"/>
            <a:ext cx="273382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User Manuals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49870" y="4505328"/>
            <a:ext cx="3750129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Cryptic Commands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22" y="9986"/>
            <a:ext cx="2763713" cy="2763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82" y="3459195"/>
            <a:ext cx="2763713" cy="2763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309</Words>
  <Application>Microsoft Office PowerPoint</Application>
  <PresentationFormat>Widescreen</PresentationFormat>
  <Paragraphs>124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Euphemia</vt:lpstr>
      <vt:lpstr>Plantagenet Cherokee</vt:lpstr>
      <vt:lpstr>Wingdings</vt:lpstr>
      <vt:lpstr>Academic Literature 16x9</vt:lpstr>
      <vt:lpstr>Task catalyst</vt:lpstr>
      <vt:lpstr>Introduction</vt:lpstr>
      <vt:lpstr>Target Audience</vt:lpstr>
      <vt:lpstr>SOFTWARE FEATURES</vt:lpstr>
      <vt:lpstr>Product Features</vt:lpstr>
      <vt:lpstr>Product Features</vt:lpstr>
      <vt:lpstr>Product Features</vt:lpstr>
      <vt:lpstr>Product Features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Accessible</vt:lpstr>
      <vt:lpstr>Accessible</vt:lpstr>
      <vt:lpstr>Accessible</vt:lpstr>
      <vt:lpstr>Accessible</vt:lpstr>
      <vt:lpstr>Accessible</vt:lpstr>
      <vt:lpstr>SOFTWARE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Kelvin Ang</cp:lastModifiedBy>
  <cp:revision>27</cp:revision>
  <dcterms:created xsi:type="dcterms:W3CDTF">2014-04-17T22:28:38Z</dcterms:created>
  <dcterms:modified xsi:type="dcterms:W3CDTF">2014-11-04T17:46:51Z</dcterms:modified>
</cp:coreProperties>
</file>